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5" r:id="rId3"/>
    <p:sldId id="26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5F850639-094B-48DD-8F7F-FF11D9738582}">
          <p14:sldIdLst>
            <p14:sldId id="262"/>
            <p14:sldId id="265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2D906FE-8514-47F0-A7D9-938EE135D72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463800"/>
            <a:ext cx="7772400" cy="1524000"/>
          </a:xfrm>
        </p:spPr>
        <p:txBody>
          <a:bodyPr/>
          <a:lstStyle/>
          <a:p>
            <a:r>
              <a:rPr lang="ru-RU" dirty="0" smtClean="0"/>
              <a:t>-З</a:t>
            </a:r>
            <a:endParaRPr lang="ru-RU" dirty="0"/>
          </a:p>
        </p:txBody>
      </p:sp>
      <p:pic>
        <p:nvPicPr>
          <p:cNvPr id="1026" name="Picture 2" descr="F:\КОСМО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332656"/>
            <a:ext cx="648072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ДИПЛОМ  I СТЕПЕНИ </a:t>
            </a:r>
          </a:p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ВРУЧАЕТСЯ  </a:t>
            </a:r>
          </a:p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Темниковой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Арине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ПОБЕДУ В ШКОЛЬНОМ ДИСТАНЦИОННОМ КОНКУРСЕ РИСУНКОВ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ПОСВЯЩЕННОМ ДН</a:t>
            </a:r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 КОСМОНАВТИКИ</a:t>
            </a:r>
          </a:p>
          <a:p>
            <a:pPr algn="ctr"/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5-11 классов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49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463800"/>
            <a:ext cx="7772400" cy="1524000"/>
          </a:xfrm>
        </p:spPr>
        <p:txBody>
          <a:bodyPr/>
          <a:lstStyle/>
          <a:p>
            <a:r>
              <a:rPr lang="ru-RU" dirty="0" smtClean="0"/>
              <a:t>-З</a:t>
            </a:r>
            <a:endParaRPr lang="ru-RU" dirty="0"/>
          </a:p>
        </p:txBody>
      </p:sp>
      <p:pic>
        <p:nvPicPr>
          <p:cNvPr id="1026" name="Picture 2" descr="F:\КОСМО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260648"/>
            <a:ext cx="583264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</a:rPr>
              <a:t>ДИПЛОМ  </a:t>
            </a:r>
            <a:r>
              <a:rPr lang="ru-RU" sz="3500" b="1" dirty="0" smtClean="0">
                <a:solidFill>
                  <a:schemeClr val="bg1"/>
                </a:solidFill>
              </a:rPr>
              <a:t>I</a:t>
            </a:r>
            <a:r>
              <a:rPr lang="ru-RU" sz="3500" b="1" dirty="0">
                <a:solidFill>
                  <a:schemeClr val="bg1"/>
                </a:solidFill>
              </a:rPr>
              <a:t> </a:t>
            </a:r>
            <a:r>
              <a:rPr lang="ru-RU" sz="3500" b="1" dirty="0" err="1">
                <a:solidFill>
                  <a:schemeClr val="bg1"/>
                </a:solidFill>
              </a:rPr>
              <a:t>I</a:t>
            </a:r>
            <a:r>
              <a:rPr lang="ru-RU" sz="3500" b="1" dirty="0" smtClean="0">
                <a:solidFill>
                  <a:schemeClr val="bg1"/>
                </a:solidFill>
              </a:rPr>
              <a:t> </a:t>
            </a:r>
            <a:r>
              <a:rPr lang="ru-RU" sz="3500" b="1" dirty="0">
                <a:solidFill>
                  <a:schemeClr val="bg1"/>
                </a:solidFill>
              </a:rPr>
              <a:t>СТЕПЕНИ </a:t>
            </a:r>
          </a:p>
          <a:p>
            <a:pPr algn="ctr"/>
            <a:r>
              <a:rPr lang="ru-RU" sz="3500" b="1" dirty="0">
                <a:solidFill>
                  <a:schemeClr val="bg1"/>
                </a:solidFill>
              </a:rPr>
              <a:t>ВРУЧАЕТСЯ 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Кручининой Владлене</a:t>
            </a:r>
            <a:endParaRPr lang="ru-RU" sz="3500" b="1" dirty="0">
              <a:solidFill>
                <a:schemeClr val="bg1"/>
              </a:solidFill>
            </a:endParaRPr>
          </a:p>
          <a:p>
            <a:pPr algn="ctr"/>
            <a:r>
              <a:rPr lang="ru-RU" sz="3000" b="1" dirty="0">
                <a:solidFill>
                  <a:schemeClr val="bg1"/>
                </a:solidFill>
              </a:rPr>
              <a:t>ЗА ПОБЕДУ В ШКОЛЬНОМ ДИСТАНЦИОННОМ КОНКУРСЕ РИСУНКОВ  </a:t>
            </a:r>
          </a:p>
          <a:p>
            <a:pPr algn="ctr"/>
            <a:r>
              <a:rPr lang="ru-RU" sz="3000" b="1" dirty="0">
                <a:solidFill>
                  <a:schemeClr val="bg1"/>
                </a:solidFill>
              </a:rPr>
              <a:t>ПОСВЯЩЕННОМ ДНЮ </a:t>
            </a:r>
            <a:r>
              <a:rPr lang="ru-RU" sz="3000" b="1" dirty="0" smtClean="0">
                <a:solidFill>
                  <a:schemeClr val="bg1"/>
                </a:solidFill>
              </a:rPr>
              <a:t>КОСМОНАВТИКИ</a:t>
            </a:r>
          </a:p>
          <a:p>
            <a:pPr algn="ctr"/>
            <a:r>
              <a:rPr lang="ru-RU" sz="3500" b="1" dirty="0" smtClean="0">
                <a:solidFill>
                  <a:schemeClr val="bg1"/>
                </a:solidFill>
              </a:rPr>
              <a:t>Среди 5-11 классов</a:t>
            </a:r>
            <a:endParaRPr lang="ru-RU" sz="3500" b="1" dirty="0">
              <a:solidFill>
                <a:schemeClr val="bg1"/>
              </a:solidFill>
            </a:endParaRPr>
          </a:p>
          <a:p>
            <a:pPr algn="ctr"/>
            <a:r>
              <a:rPr lang="ru-RU" sz="3500" b="1" dirty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/>
              <a:t> </a:t>
            </a:r>
            <a:r>
              <a:rPr lang="ru-RU" b="1" dirty="0" smtClean="0"/>
              <a:t>9999гооо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91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463800"/>
            <a:ext cx="7772400" cy="1524000"/>
          </a:xfrm>
        </p:spPr>
        <p:txBody>
          <a:bodyPr/>
          <a:lstStyle/>
          <a:p>
            <a:r>
              <a:rPr lang="ru-RU" dirty="0" smtClean="0"/>
              <a:t>-З</a:t>
            </a:r>
            <a:endParaRPr lang="ru-RU" dirty="0"/>
          </a:p>
        </p:txBody>
      </p:sp>
      <p:pic>
        <p:nvPicPr>
          <p:cNvPr id="1026" name="Picture 2" descr="F:\КОСМО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4" y="476672"/>
            <a:ext cx="5688632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ДИПЛОМ  </a:t>
            </a:r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 </a:t>
            </a:r>
          </a:p>
          <a:p>
            <a:pPr algn="ctr"/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ВРУЧАЕТСЯ</a:t>
            </a:r>
          </a:p>
          <a:p>
            <a:pPr algn="ctr"/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Салихову </a:t>
            </a:r>
            <a:r>
              <a:rPr lang="ru-RU" sz="3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Самиру</a:t>
            </a:r>
            <a:endParaRPr lang="ru-RU" sz="3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ПОБЕДУ В ШКОЛЬНОМ ДИСТАНЦИОННОМ КОНКУРСЕ РИСУНКОВ  </a:t>
            </a:r>
          </a:p>
          <a:p>
            <a:pPr algn="ctr"/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ПОСВЯЩЕННОМ ДНЮ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КОСМОНАВТИКИ</a:t>
            </a:r>
          </a:p>
          <a:p>
            <a:pPr algn="ctr"/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-5-11 классов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91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223</TotalTime>
  <Words>69</Words>
  <Application>Microsoft Office PowerPoint</Application>
  <PresentationFormat>Экран (4:3)</PresentationFormat>
  <Paragraphs>27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-З</vt:lpstr>
      <vt:lpstr>-З</vt:lpstr>
      <vt:lpstr>-З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Преподаватель</cp:lastModifiedBy>
  <cp:revision>16</cp:revision>
  <dcterms:created xsi:type="dcterms:W3CDTF">2020-03-05T20:50:48Z</dcterms:created>
  <dcterms:modified xsi:type="dcterms:W3CDTF">2020-04-17T13:13:22Z</dcterms:modified>
</cp:coreProperties>
</file>